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E73-281B-4B4B-AAE2-424156D42B31}" type="datetimeFigureOut">
              <a:rPr lang="en-US" smtClean="0"/>
              <a:pPr/>
              <a:t>11/24/2011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12F6-FBAF-414F-BACA-844916DB09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E73-281B-4B4B-AAE2-424156D42B31}" type="datetimeFigureOut">
              <a:rPr lang="en-US" smtClean="0"/>
              <a:pPr/>
              <a:t>11/24/2011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12F6-FBAF-414F-BACA-844916DB09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E73-281B-4B4B-AAE2-424156D42B31}" type="datetimeFigureOut">
              <a:rPr lang="en-US" smtClean="0"/>
              <a:pPr/>
              <a:t>11/24/2011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12F6-FBAF-414F-BACA-844916DB09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E73-281B-4B4B-AAE2-424156D42B31}" type="datetimeFigureOut">
              <a:rPr lang="en-US" smtClean="0"/>
              <a:pPr/>
              <a:t>11/24/2011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12F6-FBAF-414F-BACA-844916DB09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E73-281B-4B4B-AAE2-424156D42B31}" type="datetimeFigureOut">
              <a:rPr lang="en-US" smtClean="0"/>
              <a:pPr/>
              <a:t>11/24/2011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12F6-FBAF-414F-BACA-844916DB09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E73-281B-4B4B-AAE2-424156D42B31}" type="datetimeFigureOut">
              <a:rPr lang="en-US" smtClean="0"/>
              <a:pPr/>
              <a:t>11/24/2011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12F6-FBAF-414F-BACA-844916DB09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E73-281B-4B4B-AAE2-424156D42B31}" type="datetimeFigureOut">
              <a:rPr lang="en-US" smtClean="0"/>
              <a:pPr/>
              <a:t>11/24/2011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12F6-FBAF-414F-BACA-844916DB09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E73-281B-4B4B-AAE2-424156D42B31}" type="datetimeFigureOut">
              <a:rPr lang="en-US" smtClean="0"/>
              <a:pPr/>
              <a:t>11/24/2011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12F6-FBAF-414F-BACA-844916DB09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E73-281B-4B4B-AAE2-424156D42B31}" type="datetimeFigureOut">
              <a:rPr lang="en-US" smtClean="0"/>
              <a:pPr/>
              <a:t>11/24/2011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12F6-FBAF-414F-BACA-844916DB09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E73-281B-4B4B-AAE2-424156D42B31}" type="datetimeFigureOut">
              <a:rPr lang="en-US" smtClean="0"/>
              <a:pPr/>
              <a:t>11/24/2011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A12F6-FBAF-414F-BACA-844916DB096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E7E73-281B-4B4B-AAE2-424156D42B31}" type="datetimeFigureOut">
              <a:rPr lang="en-US" smtClean="0"/>
              <a:pPr/>
              <a:t>11/24/2011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15A12F6-FBAF-414F-BACA-844916DB096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F4E7E73-281B-4B4B-AAE2-424156D42B31}" type="datetimeFigureOut">
              <a:rPr lang="en-US" smtClean="0"/>
              <a:pPr/>
              <a:t>11/24/2011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5A12F6-FBAF-414F-BACA-844916DB0960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hyperlink" Target="http://www.youtube.com/watch?v=Oj1Fz--LSVw&amp;safety_mode=true&amp;persist_safety_mode=1&amp;safe=activ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0"/>
            <a:ext cx="7772400" cy="860425"/>
          </a:xfrm>
        </p:spPr>
        <p:txBody>
          <a:bodyPr/>
          <a:lstStyle/>
          <a:p>
            <a:r>
              <a:rPr lang="en-US" dirty="0" smtClean="0"/>
              <a:t>The Halifax Explosion 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http://museum.gov.ns.ca/mma/atoz/Expics/carfact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762000"/>
            <a:ext cx="5867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upload.wikimedia.org/wikipedia/commons/thumb/7/79/Halifax_Explosion_blast_cloud_restored.jpg/250px-Halifax_Explosion_blast_cloud_resto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0"/>
            <a:ext cx="3352800" cy="490301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9200" y="5943600"/>
            <a:ext cx="754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By: Aaron K. </a:t>
            </a:r>
            <a:r>
              <a:rPr lang="en-US" smtClean="0">
                <a:solidFill>
                  <a:srgbClr val="FF0000"/>
                </a:solidFill>
              </a:rPr>
              <a:t>and Matthew S.</a:t>
            </a:r>
            <a:endParaRPr lang="en-US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When And Where Did It Happen?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Happened on December 6,1917 at 9:00 am</a:t>
            </a:r>
          </a:p>
          <a:p>
            <a:r>
              <a:rPr lang="en-US" dirty="0" smtClean="0"/>
              <a:t>In Halifax, Nova Scotia</a:t>
            </a: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Did It Happen?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French ship Mont-Blanc hit a Norwegian ship called the Imo</a:t>
            </a:r>
          </a:p>
          <a:p>
            <a:r>
              <a:rPr lang="en-US" dirty="0" smtClean="0"/>
              <a:t>Mont-Blanc was carrying explosives when it got hit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was on the Mont-Blanc?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2,300 tons of wet and dry picric</a:t>
            </a:r>
          </a:p>
          <a:p>
            <a:r>
              <a:rPr lang="en-US" dirty="0" smtClean="0"/>
              <a:t>200 tons of TNT</a:t>
            </a:r>
          </a:p>
          <a:p>
            <a:r>
              <a:rPr lang="en-US" dirty="0" smtClean="0"/>
              <a:t>10 tons gun cotton  </a:t>
            </a:r>
          </a:p>
          <a:p>
            <a:r>
              <a:rPr lang="en-US" dirty="0" smtClean="0"/>
              <a:t>35 tons of benzol  </a:t>
            </a:r>
            <a:endParaRPr lang="en-US" dirty="0"/>
          </a:p>
        </p:txBody>
      </p:sp>
      <p:pic>
        <p:nvPicPr>
          <p:cNvPr id="5122" name="Picture 2" descr="http://t1.gstatic.com/images?q=tbn:ANd9GcTzmXD6wXtDw4wZYWHNFXZk_GqAFmo1t7XYpeWxV6a0Xon4w9Msr2HuUbk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276600"/>
            <a:ext cx="3556797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one died  that was on the Mont-Blanc’s except for one man died from his injuries</a:t>
            </a:r>
          </a:p>
          <a:p>
            <a:r>
              <a:rPr lang="en-US" dirty="0" smtClean="0"/>
              <a:t>When the ships blew up the Mont-Blanc anchor went flying 2 km into Halifax</a:t>
            </a:r>
          </a:p>
          <a:p>
            <a:r>
              <a:rPr lang="en-US" dirty="0" smtClean="0"/>
              <a:t>Most of Halifax was destroyed</a:t>
            </a:r>
          </a:p>
          <a:p>
            <a:r>
              <a:rPr lang="en-US" dirty="0" smtClean="0"/>
              <a:t>1950 people died</a:t>
            </a:r>
          </a:p>
          <a:p>
            <a:r>
              <a:rPr lang="en-US" dirty="0" smtClean="0"/>
              <a:t>About 9000 injured  </a:t>
            </a:r>
          </a:p>
          <a:p>
            <a:r>
              <a:rPr lang="en-US" dirty="0" smtClean="0"/>
              <a:t>There were several disaster during WW1 and this was one of the several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Some Other 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950720"/>
          </a:xfrm>
        </p:spPr>
        <p:txBody>
          <a:bodyPr/>
          <a:lstStyle/>
          <a:p>
            <a:r>
              <a:rPr lang="en-US" dirty="0" smtClean="0"/>
              <a:t>When the Mont-Blanc  exploded a huge fire ball got shot into the air</a:t>
            </a:r>
          </a:p>
          <a:p>
            <a:r>
              <a:rPr lang="en-US" dirty="0" smtClean="0"/>
              <a:t>After minutes of Mont-Blanc being on fire it went </a:t>
            </a:r>
            <a:r>
              <a:rPr lang="en-US" sz="3200" dirty="0" smtClean="0"/>
              <a:t>BOOM!!!!! </a:t>
            </a:r>
            <a:r>
              <a:rPr lang="en-US" sz="2800" dirty="0" smtClean="0"/>
              <a:t> </a:t>
            </a:r>
            <a:endParaRPr lang="en-US" sz="2800" dirty="0"/>
          </a:p>
        </p:txBody>
      </p:sp>
      <p:pic>
        <p:nvPicPr>
          <p:cNvPr id="3074" name="Picture 2" descr="http://t3.gstatic.com/images?q=tbn:ANd9GcTmyT70Xe-YNgMTliMolsGvTsamGJtbt6qSuaxtOUYmMunYeAUKM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3265714"/>
            <a:ext cx="2286000" cy="3592286"/>
          </a:xfrm>
          <a:prstGeom prst="rect">
            <a:avLst/>
          </a:prstGeom>
          <a:noFill/>
        </p:spPr>
      </p:pic>
      <p:pic>
        <p:nvPicPr>
          <p:cNvPr id="5" name="MS900097484[1].wav">
            <a:hlinkClick r:id="" action="ppaction://media"/>
          </p:cNvPr>
          <p:cNvPicPr>
            <a:picLocks noRot="1" noChangeAspect="1"/>
          </p:cNvPicPr>
          <p:nvPr>
            <a:wavAudioFile r:embed="rId1" name="MS900097484[1].wav"/>
          </p:nvPr>
        </p:nvPicPr>
        <p:blipFill>
          <a:blip r:embed="rId4" cstate="print"/>
          <a:stretch>
            <a:fillRect/>
          </a:stretch>
        </p:blipFill>
        <p:spPr>
          <a:xfrm>
            <a:off x="7696200" y="5410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3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57200"/>
            <a:ext cx="91440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Many People were Killed/Injured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Around 2000 people died, and 9000 people were injured</a:t>
            </a:r>
          </a:p>
          <a:p>
            <a:r>
              <a:rPr lang="en-US" dirty="0" smtClean="0"/>
              <a:t>25,000 people were left homeless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Many Houses were Destroyed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112520"/>
          </a:xfrm>
        </p:spPr>
        <p:txBody>
          <a:bodyPr/>
          <a:lstStyle/>
          <a:p>
            <a:r>
              <a:rPr lang="en-US" dirty="0" smtClean="0"/>
              <a:t>Over 325 acres were destroyed</a:t>
            </a:r>
          </a:p>
          <a:p>
            <a:r>
              <a:rPr lang="en-US" dirty="0" smtClean="0"/>
              <a:t>Also 25,000 buildings were destroyed</a:t>
            </a:r>
          </a:p>
          <a:p>
            <a:endParaRPr lang="en-US" dirty="0"/>
          </a:p>
        </p:txBody>
      </p:sp>
      <p:pic>
        <p:nvPicPr>
          <p:cNvPr id="1026" name="Picture 2" descr="http://t2.gstatic.com/images?q=tbn:ANd9GcQboPIKNVMoYvRYdPaPdbfx3Fa69KRsKBn7C9WbrAefYtBQIfF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048000"/>
            <a:ext cx="4572000" cy="34339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MS900097485[1].wav">
            <a:hlinkClick r:id="" action="ppaction://media"/>
          </p:cNvPr>
          <p:cNvPicPr>
            <a:picLocks noRot="1" noChangeAspect="1"/>
          </p:cNvPicPr>
          <p:nvPr>
            <a:wavAudioFile r:embed="rId1" name="MS900097485[1].wav"/>
          </p:nvPr>
        </p:nvPicPr>
        <p:blipFill>
          <a:blip r:embed="rId3" cstate="print"/>
          <a:stretch>
            <a:fillRect/>
          </a:stretch>
        </p:blipFill>
        <p:spPr>
          <a:xfrm>
            <a:off x="2743200" y="2667000"/>
            <a:ext cx="990600" cy="9906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0" y="44196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4"/>
              </a:rPr>
              <a:t>http://www.youtube.com/watch?v=Oj1Fz--LSVw&amp;safety_mode=true&amp;persist_safety_mode=1&amp;safe=active</a:t>
            </a:r>
            <a:endParaRPr lang="en-US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2">
      <a:dk1>
        <a:srgbClr val="0070C0"/>
      </a:dk1>
      <a:lt1>
        <a:srgbClr val="B0DFA0"/>
      </a:lt1>
      <a:dk2>
        <a:srgbClr val="0F6FC6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</TotalTime>
  <Words>205</Words>
  <Application>Microsoft Office PowerPoint</Application>
  <PresentationFormat>On-screen Show (4:3)</PresentationFormat>
  <Paragraphs>32</Paragraphs>
  <Slides>9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The Halifax Explosion  </vt:lpstr>
      <vt:lpstr>When And Where Did It Happen?</vt:lpstr>
      <vt:lpstr>How Did It Happen?</vt:lpstr>
      <vt:lpstr>What was on the Mont-Blanc?</vt:lpstr>
      <vt:lpstr>Some facts</vt:lpstr>
      <vt:lpstr>Some Other Facts</vt:lpstr>
      <vt:lpstr>How Many People were Killed/Injured</vt:lpstr>
      <vt:lpstr>How Many Houses were Destroyed</vt:lpstr>
      <vt:lpstr>Video</vt:lpstr>
    </vt:vector>
  </TitlesOfParts>
  <Company>Sunrise School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Halifax Explosion  </dc:title>
  <dc:creator>ICt Department</dc:creator>
  <cp:lastModifiedBy>ICt Department</cp:lastModifiedBy>
  <cp:revision>19</cp:revision>
  <dcterms:created xsi:type="dcterms:W3CDTF">2011-11-16T20:49:05Z</dcterms:created>
  <dcterms:modified xsi:type="dcterms:W3CDTF">2011-11-24T20:50:23Z</dcterms:modified>
</cp:coreProperties>
</file>